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embeddedFontLst>
    <p:embeddedFont>
      <p:font typeface="Work Sans" pitchFamily="2" charset="0"/>
      <p:regular r:id="rId13"/>
      <p:bold r:id="rId14"/>
      <p:italic r:id="rId15"/>
      <p:boldItalic r:id="rId16"/>
    </p:embeddedFont>
    <p:embeddedFont>
      <p:font typeface="Work Sans Light" pitchFamily="2" charset="0"/>
      <p:regular r:id="rId17"/>
      <p:bold r:id="rId18"/>
      <p:italic r:id="rId19"/>
      <p:boldItalic r:id="rId20"/>
    </p:embeddedFont>
    <p:embeddedFont>
      <p:font typeface="Work Sans Medium"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6Nj0z0f1ilXv5GPCQ7HiFdCd78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A817"/>
    <a:srgbClr val="10A02B"/>
    <a:srgbClr val="2A8E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1EE598-0023-4B81-9103-57C836ECDA57}" v="3" dt="2024-11-29T14:29:33.2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55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customschemas.google.com/relationships/presentationmetadata" Target="meta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Esteban Escobar Castro" userId="af6a0e1bbe79e0f6" providerId="LiveId" clId="{A91EE598-0023-4B81-9103-57C836ECDA57}"/>
    <pc:docChg chg="custSel modSld">
      <pc:chgData name="Juan Esteban Escobar Castro" userId="af6a0e1bbe79e0f6" providerId="LiveId" clId="{A91EE598-0023-4B81-9103-57C836ECDA57}" dt="2024-11-29T14:30:03.520" v="190" actId="14100"/>
      <pc:docMkLst>
        <pc:docMk/>
      </pc:docMkLst>
      <pc:sldChg chg="addSp modSp mod">
        <pc:chgData name="Juan Esteban Escobar Castro" userId="af6a0e1bbe79e0f6" providerId="LiveId" clId="{A91EE598-0023-4B81-9103-57C836ECDA57}" dt="2024-11-29T14:24:40.612" v="45" actId="1076"/>
        <pc:sldMkLst>
          <pc:docMk/>
          <pc:sldMk cId="0" sldId="256"/>
        </pc:sldMkLst>
        <pc:spChg chg="mod">
          <ac:chgData name="Juan Esteban Escobar Castro" userId="af6a0e1bbe79e0f6" providerId="LiveId" clId="{A91EE598-0023-4B81-9103-57C836ECDA57}" dt="2024-11-29T14:21:12.850" v="11" actId="20577"/>
          <ac:spMkLst>
            <pc:docMk/>
            <pc:sldMk cId="0" sldId="256"/>
            <ac:spMk id="102" creationId="{00000000-0000-0000-0000-000000000000}"/>
          </ac:spMkLst>
        </pc:spChg>
        <pc:spChg chg="mod">
          <ac:chgData name="Juan Esteban Escobar Castro" userId="af6a0e1bbe79e0f6" providerId="LiveId" clId="{A91EE598-0023-4B81-9103-57C836ECDA57}" dt="2024-11-29T14:24:29.960" v="38" actId="20577"/>
          <ac:spMkLst>
            <pc:docMk/>
            <pc:sldMk cId="0" sldId="256"/>
            <ac:spMk id="103" creationId="{00000000-0000-0000-0000-000000000000}"/>
          </ac:spMkLst>
        </pc:spChg>
        <pc:picChg chg="add mod">
          <ac:chgData name="Juan Esteban Escobar Castro" userId="af6a0e1bbe79e0f6" providerId="LiveId" clId="{A91EE598-0023-4B81-9103-57C836ECDA57}" dt="2024-11-29T14:22:59.165" v="31" actId="1037"/>
          <ac:picMkLst>
            <pc:docMk/>
            <pc:sldMk cId="0" sldId="256"/>
            <ac:picMk id="3" creationId="{CC9C929B-6AE2-2771-A5AC-8A13739CEA01}"/>
          </ac:picMkLst>
        </pc:picChg>
        <pc:picChg chg="mod">
          <ac:chgData name="Juan Esteban Escobar Castro" userId="af6a0e1bbe79e0f6" providerId="LiveId" clId="{A91EE598-0023-4B81-9103-57C836ECDA57}" dt="2024-11-29T14:24:40.612" v="45" actId="1076"/>
          <ac:picMkLst>
            <pc:docMk/>
            <pc:sldMk cId="0" sldId="256"/>
            <ac:picMk id="104" creationId="{00000000-0000-0000-0000-000000000000}"/>
          </ac:picMkLst>
        </pc:picChg>
      </pc:sldChg>
      <pc:sldChg chg="modSp mod">
        <pc:chgData name="Juan Esteban Escobar Castro" userId="af6a0e1bbe79e0f6" providerId="LiveId" clId="{A91EE598-0023-4B81-9103-57C836ECDA57}" dt="2024-11-29T14:25:56.822" v="138" actId="1076"/>
        <pc:sldMkLst>
          <pc:docMk/>
          <pc:sldMk cId="0" sldId="257"/>
        </pc:sldMkLst>
        <pc:spChg chg="mod">
          <ac:chgData name="Juan Esteban Escobar Castro" userId="af6a0e1bbe79e0f6" providerId="LiveId" clId="{A91EE598-0023-4B81-9103-57C836ECDA57}" dt="2024-11-29T14:25:56.822" v="138" actId="1076"/>
          <ac:spMkLst>
            <pc:docMk/>
            <pc:sldMk cId="0" sldId="257"/>
            <ac:spMk id="111" creationId="{00000000-0000-0000-0000-000000000000}"/>
          </ac:spMkLst>
        </pc:spChg>
        <pc:spChg chg="mod">
          <ac:chgData name="Juan Esteban Escobar Castro" userId="af6a0e1bbe79e0f6" providerId="LiveId" clId="{A91EE598-0023-4B81-9103-57C836ECDA57}" dt="2024-11-29T14:25:55.356" v="137" actId="20577"/>
          <ac:spMkLst>
            <pc:docMk/>
            <pc:sldMk cId="0" sldId="257"/>
            <ac:spMk id="112" creationId="{00000000-0000-0000-0000-000000000000}"/>
          </ac:spMkLst>
        </pc:spChg>
      </pc:sldChg>
      <pc:sldChg chg="addSp delSp modSp mod">
        <pc:chgData name="Juan Esteban Escobar Castro" userId="af6a0e1bbe79e0f6" providerId="LiveId" clId="{A91EE598-0023-4B81-9103-57C836ECDA57}" dt="2024-11-29T14:30:03.520" v="190" actId="14100"/>
        <pc:sldMkLst>
          <pc:docMk/>
          <pc:sldMk cId="0" sldId="259"/>
        </pc:sldMkLst>
        <pc:spChg chg="mod">
          <ac:chgData name="Juan Esteban Escobar Castro" userId="af6a0e1bbe79e0f6" providerId="LiveId" clId="{A91EE598-0023-4B81-9103-57C836ECDA57}" dt="2024-11-29T14:28:21.814" v="162" actId="1038"/>
          <ac:spMkLst>
            <pc:docMk/>
            <pc:sldMk cId="0" sldId="259"/>
            <ac:spMk id="126" creationId="{00000000-0000-0000-0000-000000000000}"/>
          </ac:spMkLst>
        </pc:spChg>
        <pc:spChg chg="mod">
          <ac:chgData name="Juan Esteban Escobar Castro" userId="af6a0e1bbe79e0f6" providerId="LiveId" clId="{A91EE598-0023-4B81-9103-57C836ECDA57}" dt="2024-11-29T14:28:34.654" v="167" actId="20577"/>
          <ac:spMkLst>
            <pc:docMk/>
            <pc:sldMk cId="0" sldId="259"/>
            <ac:spMk id="127" creationId="{00000000-0000-0000-0000-000000000000}"/>
          </ac:spMkLst>
        </pc:spChg>
        <pc:picChg chg="add del mod">
          <ac:chgData name="Juan Esteban Escobar Castro" userId="af6a0e1bbe79e0f6" providerId="LiveId" clId="{A91EE598-0023-4B81-9103-57C836ECDA57}" dt="2024-11-29T14:29:39.380" v="179" actId="478"/>
          <ac:picMkLst>
            <pc:docMk/>
            <pc:sldMk cId="0" sldId="259"/>
            <ac:picMk id="3" creationId="{08EDFCC1-DA7A-796E-EB5F-124A5FEBC5B3}"/>
          </ac:picMkLst>
        </pc:picChg>
        <pc:picChg chg="add mod">
          <ac:chgData name="Juan Esteban Escobar Castro" userId="af6a0e1bbe79e0f6" providerId="LiveId" clId="{A91EE598-0023-4B81-9103-57C836ECDA57}" dt="2024-11-29T14:29:50.842" v="187" actId="14100"/>
          <ac:picMkLst>
            <pc:docMk/>
            <pc:sldMk cId="0" sldId="259"/>
            <ac:picMk id="5" creationId="{AE800F8A-8E06-3115-222F-378B1C7FFB33}"/>
          </ac:picMkLst>
        </pc:picChg>
        <pc:picChg chg="mod">
          <ac:chgData name="Juan Esteban Escobar Castro" userId="af6a0e1bbe79e0f6" providerId="LiveId" clId="{A91EE598-0023-4B81-9103-57C836ECDA57}" dt="2024-11-29T14:30:03.520" v="190" actId="14100"/>
          <ac:picMkLst>
            <pc:docMk/>
            <pc:sldMk cId="0" sldId="259"/>
            <ac:picMk id="129" creationId="{00000000-0000-0000-0000-000000000000}"/>
          </ac:picMkLst>
        </pc:picChg>
      </pc:sldChg>
      <pc:sldChg chg="modSp mod">
        <pc:chgData name="Juan Esteban Escobar Castro" userId="af6a0e1bbe79e0f6" providerId="LiveId" clId="{A91EE598-0023-4B81-9103-57C836ECDA57}" dt="2024-11-29T14:26:15.667" v="144" actId="20577"/>
        <pc:sldMkLst>
          <pc:docMk/>
          <pc:sldMk cId="0" sldId="260"/>
        </pc:sldMkLst>
        <pc:spChg chg="mod">
          <ac:chgData name="Juan Esteban Escobar Castro" userId="af6a0e1bbe79e0f6" providerId="LiveId" clId="{A91EE598-0023-4B81-9103-57C836ECDA57}" dt="2024-11-29T14:26:15.667" v="144" actId="20577"/>
          <ac:spMkLst>
            <pc:docMk/>
            <pc:sldMk cId="0" sldId="260"/>
            <ac:spMk id="137"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6" name="Google Shape;19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 name="Google Shape;12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2" name="Google Shape;13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1" name="Google Shape;14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2" name="Google Shape;15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0" name="Google Shape;16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Google Shape;168;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9" name="Google Shape;169;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MX"/>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17"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9"/>
          <p:cNvSpPr>
            <a:spLocks noGrp="1"/>
          </p:cNvSpPr>
          <p:nvPr>
            <p:ph type="pic" idx="2"/>
          </p:nvPr>
        </p:nvSpPr>
        <p:spPr>
          <a:xfrm>
            <a:off x="5183188" y="987425"/>
            <a:ext cx="6172200" cy="4873625"/>
          </a:xfrm>
          <a:prstGeom prst="rect">
            <a:avLst/>
          </a:prstGeom>
          <a:noFill/>
          <a:ln>
            <a:noFill/>
          </a:ln>
        </p:spPr>
      </p:sp>
      <p:sp>
        <p:nvSpPr>
          <p:cNvPr id="80" name="Google Shape;80;p2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3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3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18"/>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19"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19"/>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2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2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sv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p:nvPr/>
        </p:nvSpPr>
        <p:spPr>
          <a:xfrm>
            <a:off x="1133200" y="2967300"/>
            <a:ext cx="4699200" cy="923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s-MX" sz="5400" b="1">
                <a:solidFill>
                  <a:srgbClr val="3F3F3F"/>
                </a:solidFill>
                <a:latin typeface="Work Sans"/>
                <a:ea typeface="Work Sans"/>
                <a:cs typeface="Work Sans"/>
                <a:sym typeface="Work Sans"/>
              </a:rPr>
              <a:t>Motion Parts</a:t>
            </a:r>
            <a:endParaRPr sz="4000" b="1" i="0" u="none" strike="noStrike" cap="none">
              <a:solidFill>
                <a:srgbClr val="3F3F3F"/>
              </a:solidFill>
              <a:latin typeface="Work Sans"/>
              <a:ea typeface="Work Sans"/>
              <a:cs typeface="Work Sans"/>
              <a:sym typeface="Work Sans"/>
            </a:endParaRPr>
          </a:p>
        </p:txBody>
      </p:sp>
      <p:sp>
        <p:nvSpPr>
          <p:cNvPr id="102" name="Google Shape;102;p1"/>
          <p:cNvSpPr txBox="1"/>
          <p:nvPr/>
        </p:nvSpPr>
        <p:spPr>
          <a:xfrm>
            <a:off x="6498775" y="2761828"/>
            <a:ext cx="2001600" cy="20016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p:txBody>
      </p:sp>
      <p:sp>
        <p:nvSpPr>
          <p:cNvPr id="103" name="Google Shape;103;p1"/>
          <p:cNvSpPr txBox="1"/>
          <p:nvPr/>
        </p:nvSpPr>
        <p:spPr>
          <a:xfrm>
            <a:off x="8500325" y="2761828"/>
            <a:ext cx="2001600" cy="20016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400" b="0" i="0" u="none" strike="noStrike" cap="none" dirty="0">
              <a:solidFill>
                <a:srgbClr val="000000"/>
              </a:solidFill>
              <a:latin typeface="Arial"/>
              <a:ea typeface="Arial"/>
              <a:cs typeface="Arial"/>
              <a:sym typeface="Arial"/>
            </a:endParaRPr>
          </a:p>
        </p:txBody>
      </p:sp>
      <p:pic>
        <p:nvPicPr>
          <p:cNvPr id="104" name="Google Shape;104;p1"/>
          <p:cNvPicPr preferRelativeResize="0"/>
          <p:nvPr/>
        </p:nvPicPr>
        <p:blipFill>
          <a:blip r:embed="rId3">
            <a:alphaModFix/>
          </a:blip>
          <a:stretch>
            <a:fillRect/>
          </a:stretch>
        </p:blipFill>
        <p:spPr>
          <a:xfrm>
            <a:off x="8849369" y="3113949"/>
            <a:ext cx="1303922" cy="1294149"/>
          </a:xfrm>
          <a:prstGeom prst="rect">
            <a:avLst/>
          </a:prstGeom>
          <a:noFill/>
          <a:ln>
            <a:noFill/>
          </a:ln>
        </p:spPr>
      </p:pic>
      <p:pic>
        <p:nvPicPr>
          <p:cNvPr id="3" name="Gráfico 2">
            <a:extLst>
              <a:ext uri="{FF2B5EF4-FFF2-40B4-BE49-F238E27FC236}">
                <a16:creationId xmlns:a16="http://schemas.microsoft.com/office/drawing/2014/main" id="{CC9C929B-6AE2-2771-A5AC-8A13739CEA0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14530" y="2967300"/>
            <a:ext cx="1977131" cy="157882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15"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
          <p:cNvSpPr txBox="1"/>
          <p:nvPr/>
        </p:nvSpPr>
        <p:spPr>
          <a:xfrm>
            <a:off x="3252162" y="2053168"/>
            <a:ext cx="5687700" cy="12006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200"/>
              <a:buFont typeface="Arial"/>
              <a:buNone/>
            </a:pPr>
            <a:r>
              <a:rPr lang="es-MX" sz="7200" dirty="0" err="1">
                <a:solidFill>
                  <a:schemeClr val="lt1"/>
                </a:solidFill>
                <a:latin typeface="Work Sans Light"/>
                <a:ea typeface="Work Sans Light"/>
                <a:cs typeface="Work Sans Light"/>
                <a:sym typeface="Work Sans Light"/>
              </a:rPr>
              <a:t>Motion</a:t>
            </a:r>
            <a:r>
              <a:rPr lang="es-MX" sz="7200" dirty="0">
                <a:solidFill>
                  <a:schemeClr val="lt1"/>
                </a:solidFill>
                <a:latin typeface="Work Sans Light"/>
                <a:ea typeface="Work Sans Light"/>
                <a:cs typeface="Work Sans Light"/>
                <a:sym typeface="Work Sans Light"/>
              </a:rPr>
              <a:t> </a:t>
            </a:r>
            <a:r>
              <a:rPr lang="es-MX" sz="7200" dirty="0" err="1">
                <a:solidFill>
                  <a:schemeClr val="lt1"/>
                </a:solidFill>
                <a:latin typeface="Work Sans Light"/>
                <a:ea typeface="Work Sans Light"/>
                <a:cs typeface="Work Sans Light"/>
                <a:sym typeface="Work Sans Light"/>
              </a:rPr>
              <a:t>Parts</a:t>
            </a:r>
            <a:endParaRPr sz="1400" b="0" i="0" u="none" strike="noStrike" cap="none" dirty="0">
              <a:solidFill>
                <a:srgbClr val="000000"/>
              </a:solidFill>
              <a:latin typeface="Arial"/>
              <a:ea typeface="Arial"/>
              <a:cs typeface="Arial"/>
              <a:sym typeface="Arial"/>
            </a:endParaRPr>
          </a:p>
        </p:txBody>
      </p:sp>
      <p:cxnSp>
        <p:nvCxnSpPr>
          <p:cNvPr id="110" name="Google Shape;110;p2"/>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1" name="Google Shape;111;p2"/>
          <p:cNvSpPr txBox="1"/>
          <p:nvPr/>
        </p:nvSpPr>
        <p:spPr>
          <a:xfrm>
            <a:off x="4168800" y="3429000"/>
            <a:ext cx="3854400" cy="1708500"/>
          </a:xfrm>
          <a:prstGeom prst="rect">
            <a:avLst/>
          </a:prstGeom>
          <a:noFill/>
          <a:ln>
            <a:noFill/>
          </a:ln>
        </p:spPr>
        <p:txBody>
          <a:bodyPr spcFirstLastPara="1" wrap="square" lIns="91425" tIns="45700" rIns="91425" bIns="45700" anchor="t" anchorCtr="0">
            <a:spAutoFit/>
          </a:bodyPr>
          <a:lstStyle/>
          <a:p>
            <a:pPr marL="0" lvl="0" indent="0" algn="ctr" rtl="0">
              <a:lnSpc>
                <a:spcPct val="200000"/>
              </a:lnSpc>
              <a:spcBef>
                <a:spcPts val="0"/>
              </a:spcBef>
              <a:spcAft>
                <a:spcPts val="0"/>
              </a:spcAft>
              <a:buClr>
                <a:schemeClr val="dk1"/>
              </a:buClr>
              <a:buSzPts val="1100"/>
              <a:buFont typeface="Arial"/>
              <a:buNone/>
            </a:pPr>
            <a:r>
              <a:rPr lang="es-MX" sz="1500" dirty="0" err="1">
                <a:solidFill>
                  <a:schemeClr val="lt1"/>
                </a:solidFill>
                <a:latin typeface="Work Sans"/>
                <a:ea typeface="Work Sans"/>
                <a:cs typeface="Work Sans"/>
                <a:sym typeface="Work Sans"/>
              </a:rPr>
              <a:t>Riola</a:t>
            </a:r>
            <a:r>
              <a:rPr lang="es-MX" sz="1500" dirty="0">
                <a:solidFill>
                  <a:schemeClr val="lt1"/>
                </a:solidFill>
                <a:latin typeface="Work Sans"/>
                <a:ea typeface="Work Sans"/>
                <a:cs typeface="Work Sans"/>
                <a:sym typeface="Work Sans"/>
              </a:rPr>
              <a:t> </a:t>
            </a:r>
            <a:r>
              <a:rPr lang="es-MX" sz="1500" dirty="0" err="1">
                <a:solidFill>
                  <a:schemeClr val="lt1"/>
                </a:solidFill>
                <a:latin typeface="Work Sans"/>
                <a:ea typeface="Work Sans"/>
                <a:cs typeface="Work Sans"/>
                <a:sym typeface="Work Sans"/>
              </a:rPr>
              <a:t>Gomez</a:t>
            </a:r>
            <a:r>
              <a:rPr lang="es-MX" sz="1500" dirty="0">
                <a:solidFill>
                  <a:schemeClr val="lt1"/>
                </a:solidFill>
                <a:latin typeface="Work Sans"/>
                <a:ea typeface="Work Sans"/>
                <a:cs typeface="Work Sans"/>
                <a:sym typeface="Work Sans"/>
              </a:rPr>
              <a:t> Santiago</a:t>
            </a:r>
            <a:endParaRPr sz="1500" dirty="0">
              <a:solidFill>
                <a:schemeClr val="lt1"/>
              </a:solidFill>
              <a:latin typeface="Work Sans"/>
              <a:ea typeface="Work Sans"/>
              <a:cs typeface="Work Sans"/>
              <a:sym typeface="Work Sans"/>
            </a:endParaRPr>
          </a:p>
          <a:p>
            <a:pPr marL="0" lvl="0" indent="0" algn="ctr" rtl="0">
              <a:lnSpc>
                <a:spcPct val="200000"/>
              </a:lnSpc>
              <a:spcBef>
                <a:spcPts val="0"/>
              </a:spcBef>
              <a:spcAft>
                <a:spcPts val="0"/>
              </a:spcAft>
              <a:buClr>
                <a:schemeClr val="dk1"/>
              </a:buClr>
              <a:buSzPts val="1100"/>
              <a:buFont typeface="Arial"/>
              <a:buNone/>
            </a:pPr>
            <a:r>
              <a:rPr lang="es-MX" sz="1500" dirty="0" err="1">
                <a:solidFill>
                  <a:schemeClr val="lt1"/>
                </a:solidFill>
                <a:latin typeface="Work Sans"/>
                <a:ea typeface="Work Sans"/>
                <a:cs typeface="Work Sans"/>
                <a:sym typeface="Work Sans"/>
              </a:rPr>
              <a:t>Pinzon</a:t>
            </a:r>
            <a:r>
              <a:rPr lang="es-MX" sz="1500" dirty="0">
                <a:solidFill>
                  <a:schemeClr val="lt1"/>
                </a:solidFill>
                <a:latin typeface="Work Sans"/>
                <a:ea typeface="Work Sans"/>
                <a:cs typeface="Work Sans"/>
                <a:sym typeface="Work Sans"/>
              </a:rPr>
              <a:t> </a:t>
            </a:r>
            <a:r>
              <a:rPr lang="es-MX" sz="1500" dirty="0" err="1">
                <a:solidFill>
                  <a:schemeClr val="lt1"/>
                </a:solidFill>
                <a:latin typeface="Work Sans"/>
                <a:ea typeface="Work Sans"/>
                <a:cs typeface="Work Sans"/>
                <a:sym typeface="Work Sans"/>
              </a:rPr>
              <a:t>Izaquita</a:t>
            </a:r>
            <a:r>
              <a:rPr lang="es-MX" sz="1500" dirty="0">
                <a:solidFill>
                  <a:schemeClr val="lt1"/>
                </a:solidFill>
                <a:latin typeface="Work Sans"/>
                <a:ea typeface="Work Sans"/>
                <a:cs typeface="Work Sans"/>
                <a:sym typeface="Work Sans"/>
              </a:rPr>
              <a:t> Camilo</a:t>
            </a:r>
            <a:endParaRPr sz="1500" dirty="0">
              <a:solidFill>
                <a:schemeClr val="lt1"/>
              </a:solidFill>
              <a:latin typeface="Work Sans"/>
              <a:ea typeface="Work Sans"/>
              <a:cs typeface="Work Sans"/>
              <a:sym typeface="Work Sans"/>
            </a:endParaRPr>
          </a:p>
          <a:p>
            <a:pPr marL="0" lvl="0" indent="0" algn="ctr" rtl="0">
              <a:lnSpc>
                <a:spcPct val="200000"/>
              </a:lnSpc>
              <a:spcBef>
                <a:spcPts val="0"/>
              </a:spcBef>
              <a:spcAft>
                <a:spcPts val="0"/>
              </a:spcAft>
              <a:buClr>
                <a:schemeClr val="dk1"/>
              </a:buClr>
              <a:buSzPts val="1100"/>
              <a:buFont typeface="Arial"/>
              <a:buNone/>
            </a:pPr>
            <a:r>
              <a:rPr lang="es-MX" sz="1500" dirty="0">
                <a:solidFill>
                  <a:schemeClr val="lt1"/>
                </a:solidFill>
                <a:latin typeface="Work Sans"/>
                <a:ea typeface="Work Sans"/>
                <a:cs typeface="Work Sans"/>
                <a:sym typeface="Work Sans"/>
              </a:rPr>
              <a:t>Escobar Castro Juan</a:t>
            </a:r>
            <a:endParaRPr sz="1500" dirty="0">
              <a:solidFill>
                <a:schemeClr val="lt1"/>
              </a:solidFill>
              <a:latin typeface="Work Sans"/>
              <a:ea typeface="Work Sans"/>
              <a:cs typeface="Work Sans"/>
              <a:sym typeface="Work Sans"/>
            </a:endParaRPr>
          </a:p>
          <a:p>
            <a:pPr marL="0" lvl="0" indent="0" algn="ctr" rtl="0">
              <a:lnSpc>
                <a:spcPct val="200000"/>
              </a:lnSpc>
              <a:spcBef>
                <a:spcPts val="0"/>
              </a:spcBef>
              <a:spcAft>
                <a:spcPts val="0"/>
              </a:spcAft>
              <a:buClr>
                <a:schemeClr val="dk1"/>
              </a:buClr>
              <a:buSzPts val="1100"/>
              <a:buFont typeface="Arial"/>
              <a:buNone/>
            </a:pPr>
            <a:r>
              <a:rPr lang="es-MX" sz="1500" dirty="0">
                <a:solidFill>
                  <a:schemeClr val="lt1"/>
                </a:solidFill>
                <a:latin typeface="Work Sans"/>
                <a:ea typeface="Work Sans"/>
                <a:cs typeface="Work Sans"/>
                <a:sym typeface="Work Sans"/>
              </a:rPr>
              <a:t>Peraza </a:t>
            </a:r>
            <a:r>
              <a:rPr lang="es-MX" sz="1500" dirty="0" err="1">
                <a:solidFill>
                  <a:schemeClr val="lt1"/>
                </a:solidFill>
                <a:latin typeface="Work Sans"/>
                <a:ea typeface="Work Sans"/>
                <a:cs typeface="Work Sans"/>
                <a:sym typeface="Work Sans"/>
              </a:rPr>
              <a:t>Pinzon</a:t>
            </a:r>
            <a:r>
              <a:rPr lang="es-MX" sz="1500" dirty="0">
                <a:solidFill>
                  <a:schemeClr val="lt1"/>
                </a:solidFill>
                <a:latin typeface="Work Sans"/>
                <a:ea typeface="Work Sans"/>
                <a:cs typeface="Work Sans"/>
                <a:sym typeface="Work Sans"/>
              </a:rPr>
              <a:t> Juan</a:t>
            </a:r>
            <a:endParaRPr sz="1900" dirty="0">
              <a:solidFill>
                <a:schemeClr val="lt1"/>
              </a:solidFill>
              <a:latin typeface="Work Sans Light"/>
              <a:ea typeface="Work Sans Light"/>
              <a:cs typeface="Work Sans Light"/>
              <a:sym typeface="Work Sans Light"/>
            </a:endParaRPr>
          </a:p>
        </p:txBody>
      </p:sp>
      <p:sp>
        <p:nvSpPr>
          <p:cNvPr id="112" name="Google Shape;112;p2"/>
          <p:cNvSpPr txBox="1"/>
          <p:nvPr/>
        </p:nvSpPr>
        <p:spPr>
          <a:xfrm>
            <a:off x="1068888" y="5279998"/>
            <a:ext cx="10054200" cy="1077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dirty="0">
                <a:solidFill>
                  <a:schemeClr val="lt1"/>
                </a:solidFill>
                <a:latin typeface="Work Sans Light"/>
                <a:ea typeface="Work Sans Light"/>
                <a:cs typeface="Work Sans Light"/>
                <a:sym typeface="Work Sans Light"/>
              </a:rPr>
              <a:t>Servicio Nacional de Aprendizaje –SENA, Centro de Electricidad Electrónica y Telecomunicaciones</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dirty="0">
                <a:solidFill>
                  <a:schemeClr val="lt1"/>
                </a:solidFill>
                <a:latin typeface="Work Sans Light"/>
                <a:ea typeface="Work Sans Light"/>
                <a:cs typeface="Work Sans Light"/>
                <a:sym typeface="Work Sans Light"/>
              </a:rPr>
              <a:t>Tecnólogo en Análisis y Desarrollo de Software - TPS, Primer Trimestre</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dirty="0">
                <a:solidFill>
                  <a:schemeClr val="lt1"/>
                </a:solidFill>
                <a:latin typeface="Work Sans Light"/>
                <a:ea typeface="Work Sans Light"/>
                <a:cs typeface="Work Sans Light"/>
                <a:sym typeface="Work Sans Light"/>
              </a:rPr>
              <a:t>Instructor Albeiro Ramos</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dirty="0">
                <a:solidFill>
                  <a:schemeClr val="lt1"/>
                </a:solidFill>
                <a:latin typeface="Work Sans Light"/>
                <a:ea typeface="Work Sans Light"/>
                <a:cs typeface="Work Sans Light"/>
                <a:sym typeface="Work Sans Light"/>
              </a:rPr>
              <a:t>Bogotá, 29 de Noviembre de 2024</a:t>
            </a:r>
            <a:endParaRPr sz="1600" b="1" i="0" u="none" strike="noStrike" cap="none" dirty="0">
              <a:solidFill>
                <a:schemeClr val="lt1"/>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
        <p:cNvGrpSpPr/>
        <p:nvPr/>
      </p:nvGrpSpPr>
      <p:grpSpPr>
        <a:xfrm>
          <a:off x="0" y="0"/>
          <a:ext cx="0" cy="0"/>
          <a:chOff x="0" y="0"/>
          <a:chExt cx="0" cy="0"/>
        </a:xfrm>
      </p:grpSpPr>
      <p:pic>
        <p:nvPicPr>
          <p:cNvPr id="117" name="Google Shape;117;p3"/>
          <p:cNvPicPr preferRelativeResize="0"/>
          <p:nvPr/>
        </p:nvPicPr>
        <p:blipFill rotWithShape="1">
          <a:blip r:embed="rId4">
            <a:alphaModFix/>
          </a:blip>
          <a:srcRect l="22915" r="18656"/>
          <a:stretch/>
        </p:blipFill>
        <p:spPr>
          <a:xfrm>
            <a:off x="6061976" y="-68150"/>
            <a:ext cx="6130027" cy="6994301"/>
          </a:xfrm>
          <a:prstGeom prst="rect">
            <a:avLst/>
          </a:prstGeom>
          <a:noFill/>
          <a:ln>
            <a:noFill/>
          </a:ln>
        </p:spPr>
      </p:pic>
      <p:sp>
        <p:nvSpPr>
          <p:cNvPr id="118" name="Google Shape;118;p3"/>
          <p:cNvSpPr/>
          <p:nvPr/>
        </p:nvSpPr>
        <p:spPr>
          <a:xfrm>
            <a:off x="1157468" y="268532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9" name="Google Shape;119;p3"/>
          <p:cNvSpPr txBox="1"/>
          <p:nvPr/>
        </p:nvSpPr>
        <p:spPr>
          <a:xfrm>
            <a:off x="1182520" y="2393549"/>
            <a:ext cx="351474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b="0" i="0" u="none" strike="noStrike" cap="none">
                <a:solidFill>
                  <a:srgbClr val="38AA00"/>
                </a:solidFill>
                <a:latin typeface="Work Sans Light"/>
                <a:ea typeface="Work Sans Light"/>
                <a:cs typeface="Work Sans Light"/>
                <a:sym typeface="Work Sans Light"/>
              </a:rPr>
              <a:t>Introducción</a:t>
            </a:r>
            <a:endParaRPr sz="1400" b="0" i="0" u="none" strike="noStrike" cap="none">
              <a:solidFill>
                <a:srgbClr val="000000"/>
              </a:solidFill>
              <a:latin typeface="Arial"/>
              <a:ea typeface="Arial"/>
              <a:cs typeface="Arial"/>
              <a:sym typeface="Arial"/>
            </a:endParaRPr>
          </a:p>
        </p:txBody>
      </p:sp>
      <p:sp>
        <p:nvSpPr>
          <p:cNvPr id="120" name="Google Shape;120;p3"/>
          <p:cNvSpPr txBox="1"/>
          <p:nvPr/>
        </p:nvSpPr>
        <p:spPr>
          <a:xfrm>
            <a:off x="1145896" y="3275635"/>
            <a:ext cx="3854400" cy="3047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Work Sans Light"/>
                <a:ea typeface="Work Sans Light"/>
                <a:cs typeface="Work Sans Light"/>
                <a:sym typeface="Work Sans Light"/>
              </a:rPr>
              <a:t>Este proyecto busca desarrollar un sistema de ecommerce con integración de facturación electrónica para una empresa de autopartes, optimizando las ventas, la gestión de inventarios y la emisión de facturas. La plataforma permitirá a los clientes acceder fácilmente al catálogo de productos y automatizará la facturación, garantizando cumplimiento fiscal y mejorando la eficiencia operativa.</a:t>
            </a:r>
            <a:endParaRPr sz="1600">
              <a:solidFill>
                <a:schemeClr val="dk1"/>
              </a:solidFill>
              <a:latin typeface="Work Sans Light"/>
              <a:ea typeface="Work Sans Light"/>
              <a:cs typeface="Work Sans Light"/>
              <a:sym typeface="Work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4"/>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400">
                <a:solidFill>
                  <a:schemeClr val="lt1"/>
                </a:solidFill>
                <a:latin typeface="Work Sans Medium"/>
                <a:ea typeface="Work Sans Medium"/>
                <a:cs typeface="Work Sans Medium"/>
                <a:sym typeface="Work Sans Medium"/>
              </a:rPr>
              <a:t>Motion Parts</a:t>
            </a:r>
            <a:endParaRPr sz="4400">
              <a:solidFill>
                <a:schemeClr val="lt1"/>
              </a:solidFill>
              <a:latin typeface="Work Sans Medium"/>
              <a:ea typeface="Work Sans Medium"/>
              <a:cs typeface="Work Sans Medium"/>
              <a:sym typeface="Work Sans Medium"/>
            </a:endParaRPr>
          </a:p>
          <a:p>
            <a:pPr marL="0" marR="0" lvl="0" indent="0" algn="l" rtl="0">
              <a:lnSpc>
                <a:spcPct val="90000"/>
              </a:lnSpc>
              <a:spcBef>
                <a:spcPts val="0"/>
              </a:spcBef>
              <a:spcAft>
                <a:spcPts val="0"/>
              </a:spcAft>
              <a:buClr>
                <a:schemeClr val="lt1"/>
              </a:buClr>
              <a:buSzPts val="4400"/>
              <a:buFont typeface="Work Sans Medium"/>
              <a:buNone/>
            </a:pPr>
            <a:endParaRPr sz="4400">
              <a:solidFill>
                <a:schemeClr val="lt1"/>
              </a:solidFill>
              <a:latin typeface="Work Sans Medium"/>
              <a:ea typeface="Work Sans Medium"/>
              <a:cs typeface="Work Sans Medium"/>
              <a:sym typeface="Work Sans Medium"/>
            </a:endParaRPr>
          </a:p>
        </p:txBody>
      </p:sp>
      <p:sp>
        <p:nvSpPr>
          <p:cNvPr id="126" name="Google Shape;126;p4"/>
          <p:cNvSpPr txBox="1"/>
          <p:nvPr/>
        </p:nvSpPr>
        <p:spPr>
          <a:xfrm>
            <a:off x="1272401" y="3237797"/>
            <a:ext cx="2001513" cy="19362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p:txBody>
      </p:sp>
      <p:sp>
        <p:nvSpPr>
          <p:cNvPr id="127" name="Google Shape;127;p4"/>
          <p:cNvSpPr txBox="1"/>
          <p:nvPr/>
        </p:nvSpPr>
        <p:spPr>
          <a:xfrm>
            <a:off x="3265325" y="3237797"/>
            <a:ext cx="2001600" cy="19362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400" b="0" i="0" u="none" strike="noStrike" cap="none" dirty="0">
              <a:solidFill>
                <a:srgbClr val="000000"/>
              </a:solidFill>
              <a:latin typeface="Arial"/>
              <a:ea typeface="Arial"/>
              <a:cs typeface="Arial"/>
              <a:sym typeface="Arial"/>
            </a:endParaRPr>
          </a:p>
        </p:txBody>
      </p:sp>
      <p:sp>
        <p:nvSpPr>
          <p:cNvPr id="128" name="Google Shape;128;p4"/>
          <p:cNvSpPr txBox="1"/>
          <p:nvPr/>
        </p:nvSpPr>
        <p:spPr>
          <a:xfrm>
            <a:off x="6653025" y="2489551"/>
            <a:ext cx="4547400" cy="3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Problema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Objetivos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Justificación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Alcance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Delimitación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s-MX" sz="3200" b="1" i="0" u="none" strike="noStrike" cap="none">
                <a:solidFill>
                  <a:schemeClr val="dk1"/>
                </a:solidFill>
                <a:latin typeface="Work Sans Light"/>
                <a:ea typeface="Work Sans Light"/>
                <a:cs typeface="Work Sans Light"/>
                <a:sym typeface="Work Sans Light"/>
              </a:rPr>
              <a:t>Entregables Trimestre</a:t>
            </a:r>
            <a:endParaRPr sz="1400" b="0" i="0" u="none" strike="noStrike" cap="none">
              <a:solidFill>
                <a:srgbClr val="000000"/>
              </a:solidFill>
              <a:latin typeface="Arial"/>
              <a:ea typeface="Arial"/>
              <a:cs typeface="Arial"/>
              <a:sym typeface="Arial"/>
            </a:endParaRPr>
          </a:p>
        </p:txBody>
      </p:sp>
      <p:pic>
        <p:nvPicPr>
          <p:cNvPr id="129" name="Google Shape;129;p4"/>
          <p:cNvPicPr preferRelativeResize="0"/>
          <p:nvPr/>
        </p:nvPicPr>
        <p:blipFill>
          <a:blip r:embed="rId4">
            <a:alphaModFix/>
          </a:blip>
          <a:stretch>
            <a:fillRect/>
          </a:stretch>
        </p:blipFill>
        <p:spPr>
          <a:xfrm>
            <a:off x="3273829" y="3237713"/>
            <a:ext cx="1993010" cy="1936200"/>
          </a:xfrm>
          <a:prstGeom prst="rect">
            <a:avLst/>
          </a:prstGeom>
          <a:noFill/>
          <a:ln>
            <a:noFill/>
          </a:ln>
        </p:spPr>
      </p:pic>
      <p:pic>
        <p:nvPicPr>
          <p:cNvPr id="5" name="Gráfico 4">
            <a:extLst>
              <a:ext uri="{FF2B5EF4-FFF2-40B4-BE49-F238E27FC236}">
                <a16:creationId xmlns:a16="http://schemas.microsoft.com/office/drawing/2014/main" id="{AE800F8A-8E06-3115-222F-378B1C7FFB3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72315" y="3237713"/>
            <a:ext cx="1993010" cy="19362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5"/>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Problema</a:t>
            </a:r>
            <a:endParaRPr/>
          </a:p>
        </p:txBody>
      </p:sp>
      <p:sp>
        <p:nvSpPr>
          <p:cNvPr id="135" name="Google Shape;135;p5"/>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lt1"/>
                </a:solidFill>
                <a:latin typeface="Work Sans Light"/>
                <a:ea typeface="Work Sans Light"/>
                <a:cs typeface="Work Sans Light"/>
                <a:sym typeface="Work Sans Light"/>
              </a:rPr>
              <a:t>Logo Sistema</a:t>
            </a:r>
            <a:endParaRPr sz="1600" b="1" i="0" u="none" strike="noStrike" cap="none">
              <a:solidFill>
                <a:schemeClr val="lt1"/>
              </a:solidFill>
              <a:latin typeface="Work Sans Light"/>
              <a:ea typeface="Work Sans Light"/>
              <a:cs typeface="Work Sans Light"/>
              <a:sym typeface="Work Sans Light"/>
            </a:endParaRPr>
          </a:p>
        </p:txBody>
      </p:sp>
      <p:sp>
        <p:nvSpPr>
          <p:cNvPr id="136" name="Google Shape;136;p5"/>
          <p:cNvSpPr txBox="1"/>
          <p:nvPr/>
        </p:nvSpPr>
        <p:spPr>
          <a:xfrm>
            <a:off x="9775125" y="321474"/>
            <a:ext cx="1080000" cy="9987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5"/>
          <p:cNvSpPr txBox="1"/>
          <p:nvPr/>
        </p:nvSpPr>
        <p:spPr>
          <a:xfrm>
            <a:off x="372303" y="1881846"/>
            <a:ext cx="11447400" cy="32623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R="0" lvl="0" algn="l" rtl="0">
              <a:lnSpc>
                <a:spcPct val="100000"/>
              </a:lnSpc>
              <a:spcBef>
                <a:spcPts val="0"/>
              </a:spcBef>
              <a:spcAft>
                <a:spcPts val="0"/>
              </a:spcAft>
              <a:buClr>
                <a:schemeClr val="dk1"/>
              </a:buClr>
              <a:buSzPts val="1600"/>
            </a:pPr>
            <a:r>
              <a:rPr lang="es-MX" sz="1600" dirty="0">
                <a:solidFill>
                  <a:schemeClr val="dk1"/>
                </a:solidFill>
                <a:latin typeface="Work Sans Light"/>
                <a:ea typeface="Work Sans Light"/>
                <a:cs typeface="Work Sans Light"/>
                <a:sym typeface="Work Sans Light"/>
              </a:rPr>
              <a:t>E</a:t>
            </a:r>
            <a:r>
              <a:rPr lang="es-MX" sz="1600" b="0" i="0" u="none" strike="noStrike" cap="none" dirty="0">
                <a:solidFill>
                  <a:schemeClr val="dk1"/>
                </a:solidFill>
                <a:latin typeface="Work Sans Light"/>
                <a:ea typeface="Work Sans Light"/>
                <a:cs typeface="Work Sans Light"/>
                <a:sym typeface="Work Sans Light"/>
              </a:rPr>
              <a:t>mpresa</a:t>
            </a:r>
            <a:r>
              <a:rPr lang="es-MX" sz="1600" dirty="0">
                <a:solidFill>
                  <a:schemeClr val="dk1"/>
                </a:solidFill>
                <a:latin typeface="Work Sans Light"/>
                <a:ea typeface="Work Sans Light"/>
                <a:cs typeface="Work Sans Light"/>
                <a:sym typeface="Work Sans Light"/>
              </a:rPr>
              <a:t>: </a:t>
            </a:r>
            <a:r>
              <a:rPr lang="es-MX" sz="1600" dirty="0" err="1">
                <a:solidFill>
                  <a:schemeClr val="dk1"/>
                </a:solidFill>
                <a:latin typeface="Work Sans Light"/>
                <a:ea typeface="Work Sans Light"/>
                <a:cs typeface="Work Sans Light"/>
                <a:sym typeface="Work Sans Light"/>
              </a:rPr>
              <a:t>CarElectricos</a:t>
            </a:r>
            <a:r>
              <a:rPr lang="es-MX" sz="1600" dirty="0">
                <a:solidFill>
                  <a:schemeClr val="dk1"/>
                </a:solidFill>
                <a:latin typeface="Work Sans Light"/>
                <a:ea typeface="Work Sans Light"/>
                <a:cs typeface="Work Sans Light"/>
                <a:sym typeface="Work Sans Light"/>
              </a:rPr>
              <a:t> la 64</a:t>
            </a:r>
            <a:endParaRPr sz="1400" b="0" i="0" u="none" strike="noStrike" cap="none" dirty="0">
              <a:solidFill>
                <a:srgbClr val="000000"/>
              </a:solidFill>
              <a:latin typeface="Arial"/>
              <a:ea typeface="Arial"/>
              <a:cs typeface="Arial"/>
              <a:sym typeface="Arial"/>
            </a:endParaRPr>
          </a:p>
          <a:p>
            <a:pPr marL="101600" marR="0" lvl="0" indent="0" algn="l" rtl="0">
              <a:lnSpc>
                <a:spcPct val="100000"/>
              </a:lnSpc>
              <a:spcBef>
                <a:spcPts val="0"/>
              </a:spcBef>
              <a:spcAft>
                <a:spcPts val="0"/>
              </a:spcAft>
              <a:buClr>
                <a:schemeClr val="dk1"/>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R="0" lvl="0" algn="l" rtl="0">
              <a:lnSpc>
                <a:spcPct val="100000"/>
              </a:lnSpc>
              <a:spcBef>
                <a:spcPts val="0"/>
              </a:spcBef>
              <a:spcAft>
                <a:spcPts val="0"/>
              </a:spcAft>
              <a:buClr>
                <a:schemeClr val="dk1"/>
              </a:buClr>
              <a:buSzPts val="1600"/>
            </a:pPr>
            <a:r>
              <a:rPr lang="es-MX" sz="1600" b="0" i="0" u="none" strike="noStrike" cap="none" dirty="0">
                <a:solidFill>
                  <a:schemeClr val="dk1"/>
                </a:solidFill>
                <a:latin typeface="Work Sans Light"/>
                <a:ea typeface="Work Sans Light"/>
                <a:cs typeface="Work Sans Light"/>
                <a:sym typeface="Work Sans Light"/>
              </a:rPr>
              <a:t>Los Procesos en los que se va a intervenir : </a:t>
            </a:r>
            <a:r>
              <a:rPr lang="es-MX" sz="1600" dirty="0">
                <a:solidFill>
                  <a:schemeClr val="dk1"/>
                </a:solidFill>
                <a:latin typeface="Work Sans Light"/>
                <a:ea typeface="Work Sans Light"/>
                <a:cs typeface="Work Sans Light"/>
                <a:sym typeface="Work Sans Light"/>
              </a:rPr>
              <a:t>Facturación, envíos, compra de productos</a:t>
            </a:r>
            <a:endParaRPr sz="1600"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None/>
            </a:pPr>
            <a:endParaRPr sz="1600" dirty="0">
              <a:solidFill>
                <a:schemeClr val="dk1"/>
              </a:solidFill>
              <a:latin typeface="Work Sans Light"/>
              <a:ea typeface="Work Sans Light"/>
              <a:cs typeface="Work Sans Light"/>
              <a:sym typeface="Work Sans Light"/>
            </a:endParaRPr>
          </a:p>
          <a:p>
            <a:pPr marR="0" lvl="0" algn="l" rtl="0">
              <a:lnSpc>
                <a:spcPct val="100000"/>
              </a:lnSpc>
              <a:spcBef>
                <a:spcPts val="0"/>
              </a:spcBef>
              <a:spcAft>
                <a:spcPts val="0"/>
              </a:spcAft>
              <a:buClr>
                <a:schemeClr val="dk1"/>
              </a:buClr>
              <a:buSzPts val="1600"/>
            </a:pPr>
            <a:r>
              <a:rPr lang="es-MX" sz="1600" b="0" i="0" u="none" strike="noStrike" cap="none" dirty="0">
                <a:solidFill>
                  <a:schemeClr val="dk1"/>
                </a:solidFill>
                <a:latin typeface="Work Sans Light"/>
                <a:ea typeface="Work Sans Light"/>
                <a:cs typeface="Work Sans Light"/>
                <a:sym typeface="Work Sans Light"/>
              </a:rPr>
              <a:t>El análisis de la información: Técnicas e Instrumentos de recolección de datos: Entrevista </a:t>
            </a:r>
          </a:p>
          <a:p>
            <a:pPr marR="0" lvl="0" algn="l" rtl="0">
              <a:lnSpc>
                <a:spcPct val="100000"/>
              </a:lnSpc>
              <a:spcBef>
                <a:spcPts val="0"/>
              </a:spcBef>
              <a:spcAft>
                <a:spcPts val="0"/>
              </a:spcAft>
              <a:buClr>
                <a:schemeClr val="dk1"/>
              </a:buClr>
              <a:buSzPts val="1600"/>
            </a:pPr>
            <a:endParaRPr sz="1600" b="0" i="0" u="none" strike="noStrike" cap="none" dirty="0">
              <a:solidFill>
                <a:schemeClr val="dk1"/>
              </a:solidFill>
              <a:latin typeface="Work Sans Light"/>
              <a:ea typeface="Work Sans Light"/>
              <a:cs typeface="Work Sans Light"/>
              <a:sym typeface="Work Sans Light"/>
            </a:endParaRPr>
          </a:p>
          <a:p>
            <a:pPr marR="0" lvl="0" algn="l" rtl="0">
              <a:lnSpc>
                <a:spcPct val="100000"/>
              </a:lnSpc>
              <a:spcBef>
                <a:spcPts val="0"/>
              </a:spcBef>
              <a:spcAft>
                <a:spcPts val="0"/>
              </a:spcAft>
              <a:buClr>
                <a:schemeClr val="dk1"/>
              </a:buClr>
              <a:buSzPts val="1600"/>
            </a:pPr>
            <a:r>
              <a:rPr lang="es-MX" sz="1600" b="0" i="0" u="none" strike="noStrike" cap="none" dirty="0">
                <a:solidFill>
                  <a:schemeClr val="dk1"/>
                </a:solidFill>
                <a:latin typeface="Work Sans Light"/>
                <a:ea typeface="Work Sans Light"/>
                <a:cs typeface="Work Sans Light"/>
                <a:sym typeface="Work Sans Light"/>
              </a:rPr>
              <a:t>Las necesidades encontradas: </a:t>
            </a:r>
            <a:r>
              <a:rPr lang="es-MX" sz="1600" dirty="0" err="1">
                <a:solidFill>
                  <a:schemeClr val="dk1"/>
                </a:solidFill>
                <a:latin typeface="Work Sans Light"/>
                <a:ea typeface="Work Sans Light"/>
                <a:cs typeface="Work Sans Light"/>
                <a:sym typeface="Work Sans Light"/>
              </a:rPr>
              <a:t>FActuración</a:t>
            </a:r>
            <a:r>
              <a:rPr lang="es-MX" sz="1600" b="0" i="0" u="none" strike="noStrike" cap="none" dirty="0">
                <a:solidFill>
                  <a:schemeClr val="dk1"/>
                </a:solidFill>
                <a:latin typeface="Work Sans Light"/>
                <a:ea typeface="Work Sans Light"/>
                <a:cs typeface="Work Sans Light"/>
                <a:sym typeface="Work Sans Light"/>
              </a:rPr>
              <a:t> (</a:t>
            </a:r>
            <a:r>
              <a:rPr lang="es-MX" sz="1600" dirty="0">
                <a:solidFill>
                  <a:schemeClr val="dk1"/>
                </a:solidFill>
                <a:latin typeface="Work Sans Light"/>
                <a:ea typeface="Work Sans Light"/>
                <a:cs typeface="Work Sans Light"/>
                <a:sym typeface="Work Sans Light"/>
              </a:rPr>
              <a:t>La creación de la factura apenas la compra sea realizada</a:t>
            </a:r>
            <a:r>
              <a:rPr lang="es-MX" sz="1600" b="0" i="0" u="none" strike="noStrike" cap="none" dirty="0">
                <a:solidFill>
                  <a:schemeClr val="dk1"/>
                </a:solidFill>
                <a:latin typeface="Work Sans Light"/>
                <a:ea typeface="Work Sans Light"/>
                <a:cs typeface="Work Sans Light"/>
                <a:sym typeface="Work Sans Light"/>
              </a:rPr>
              <a:t>). </a:t>
            </a:r>
            <a:r>
              <a:rPr lang="es-MX" sz="1600" dirty="0">
                <a:solidFill>
                  <a:schemeClr val="dk1"/>
                </a:solidFill>
                <a:latin typeface="Work Sans Light"/>
                <a:ea typeface="Work Sans Light"/>
                <a:cs typeface="Work Sans Light"/>
                <a:sym typeface="Work Sans Light"/>
              </a:rPr>
              <a:t>Envíos</a:t>
            </a:r>
            <a:r>
              <a:rPr lang="es-MX" sz="1600" b="0" i="0" u="none" strike="noStrike" cap="none" dirty="0">
                <a:solidFill>
                  <a:schemeClr val="dk1"/>
                </a:solidFill>
                <a:latin typeface="Work Sans Light"/>
                <a:ea typeface="Work Sans Light"/>
                <a:cs typeface="Work Sans Light"/>
                <a:sym typeface="Work Sans Light"/>
              </a:rPr>
              <a:t> (</a:t>
            </a:r>
            <a:r>
              <a:rPr lang="es-MX" sz="1600" dirty="0">
                <a:solidFill>
                  <a:schemeClr val="dk1"/>
                </a:solidFill>
                <a:latin typeface="Work Sans Light"/>
                <a:ea typeface="Work Sans Light"/>
                <a:cs typeface="Work Sans Light"/>
                <a:sym typeface="Work Sans Light"/>
              </a:rPr>
              <a:t>Brindar un rastreo del envío de la compra</a:t>
            </a:r>
            <a:r>
              <a:rPr lang="es-MX" sz="1600" b="0" i="0" u="none" strike="noStrike" cap="none" dirty="0">
                <a:solidFill>
                  <a:schemeClr val="dk1"/>
                </a:solidFill>
                <a:latin typeface="Work Sans Light"/>
                <a:ea typeface="Work Sans Light"/>
                <a:cs typeface="Work Sans Light"/>
                <a:sym typeface="Work Sans Light"/>
              </a:rPr>
              <a:t>). </a:t>
            </a:r>
            <a:r>
              <a:rPr lang="es-MX" sz="1600" dirty="0">
                <a:solidFill>
                  <a:schemeClr val="dk1"/>
                </a:solidFill>
                <a:latin typeface="Work Sans Light"/>
                <a:ea typeface="Work Sans Light"/>
                <a:cs typeface="Work Sans Light"/>
                <a:sym typeface="Work Sans Light"/>
              </a:rPr>
              <a:t>Compra de productos</a:t>
            </a:r>
            <a:r>
              <a:rPr lang="es-MX" sz="1600" b="0" i="0" u="none" strike="noStrike" cap="none" dirty="0">
                <a:solidFill>
                  <a:schemeClr val="dk1"/>
                </a:solidFill>
                <a:latin typeface="Work Sans Light"/>
                <a:ea typeface="Work Sans Light"/>
                <a:cs typeface="Work Sans Light"/>
                <a:sym typeface="Work Sans Light"/>
              </a:rPr>
              <a:t> (</a:t>
            </a:r>
            <a:r>
              <a:rPr lang="es-MX" sz="1600" dirty="0">
                <a:solidFill>
                  <a:schemeClr val="dk1"/>
                </a:solidFill>
                <a:latin typeface="Work Sans Light"/>
                <a:ea typeface="Work Sans Light"/>
                <a:cs typeface="Work Sans Light"/>
                <a:sym typeface="Work Sans Light"/>
              </a:rPr>
              <a:t>Facilitar la compra. facturación y envío de productos con la creación del </a:t>
            </a:r>
            <a:r>
              <a:rPr lang="es-MX" sz="1600" dirty="0" err="1">
                <a:solidFill>
                  <a:schemeClr val="dk1"/>
                </a:solidFill>
                <a:latin typeface="Work Sans Light"/>
                <a:ea typeface="Work Sans Light"/>
                <a:cs typeface="Work Sans Light"/>
                <a:sym typeface="Work Sans Light"/>
              </a:rPr>
              <a:t>ecommerce</a:t>
            </a:r>
            <a:r>
              <a:rPr lang="es-MX" sz="1600" b="0" i="0" u="none" strike="noStrike" cap="none" dirty="0">
                <a:solidFill>
                  <a:schemeClr val="dk1"/>
                </a:solidFill>
                <a:latin typeface="Work Sans Light"/>
                <a:ea typeface="Work Sans Light"/>
                <a:cs typeface="Work Sans Light"/>
                <a:sym typeface="Work Sans Light"/>
              </a:rPr>
              <a:t>).</a:t>
            </a:r>
            <a:endParaRPr sz="1400" b="0" i="0" u="none" strike="noStrike" cap="none" dirty="0">
              <a:solidFill>
                <a:srgbClr val="000000"/>
              </a:solidFill>
              <a:latin typeface="Arial"/>
              <a:ea typeface="Arial"/>
              <a:cs typeface="Arial"/>
              <a:sym typeface="Arial"/>
            </a:endParaRPr>
          </a:p>
          <a:p>
            <a:pPr marL="285750" marR="0" lvl="0" indent="-184150" algn="l" rtl="0">
              <a:lnSpc>
                <a:spcPct val="100000"/>
              </a:lnSpc>
              <a:spcBef>
                <a:spcPts val="0"/>
              </a:spcBef>
              <a:spcAft>
                <a:spcPts val="0"/>
              </a:spcAft>
              <a:buClr>
                <a:schemeClr val="dk1"/>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L="285750" marR="0" lvl="0" indent="-184150" algn="l" rtl="0">
              <a:lnSpc>
                <a:spcPct val="100000"/>
              </a:lnSpc>
              <a:spcBef>
                <a:spcPts val="0"/>
              </a:spcBef>
              <a:spcAft>
                <a:spcPts val="0"/>
              </a:spcAft>
              <a:buClr>
                <a:schemeClr val="dk1"/>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pic>
        <p:nvPicPr>
          <p:cNvPr id="138" name="Google Shape;138;p5"/>
          <p:cNvPicPr preferRelativeResize="0"/>
          <p:nvPr/>
        </p:nvPicPr>
        <p:blipFill>
          <a:blip r:embed="rId3">
            <a:alphaModFix/>
          </a:blip>
          <a:stretch>
            <a:fillRect/>
          </a:stretch>
        </p:blipFill>
        <p:spPr>
          <a:xfrm>
            <a:off x="9775119" y="240150"/>
            <a:ext cx="1080000" cy="1080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7"/>
          <p:cNvSpPr/>
          <p:nvPr/>
        </p:nvSpPr>
        <p:spPr>
          <a:xfrm>
            <a:off x="1314043" y="593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 name="Google Shape;144;p7"/>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b="0" i="0" u="none" strike="noStrike" cap="none">
                <a:solidFill>
                  <a:srgbClr val="38AA00"/>
                </a:solidFill>
                <a:latin typeface="Work Sans Light"/>
                <a:ea typeface="Work Sans Light"/>
                <a:cs typeface="Work Sans Light"/>
                <a:sym typeface="Work Sans Light"/>
              </a:rPr>
              <a:t>Objetivo General</a:t>
            </a:r>
            <a:endParaRPr sz="1400" b="0" i="0" u="none" strike="noStrike" cap="none">
              <a:solidFill>
                <a:srgbClr val="000000"/>
              </a:solidFill>
              <a:latin typeface="Arial"/>
              <a:ea typeface="Arial"/>
              <a:cs typeface="Arial"/>
              <a:sym typeface="Arial"/>
            </a:endParaRPr>
          </a:p>
        </p:txBody>
      </p:sp>
      <p:sp>
        <p:nvSpPr>
          <p:cNvPr id="145" name="Google Shape;145;p7"/>
          <p:cNvSpPr txBox="1"/>
          <p:nvPr/>
        </p:nvSpPr>
        <p:spPr>
          <a:xfrm>
            <a:off x="184475" y="1057225"/>
            <a:ext cx="5786400" cy="14715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a:buNone/>
            </a:pPr>
            <a:r>
              <a:rPr lang="es-MX" sz="1600">
                <a:solidFill>
                  <a:schemeClr val="dk1"/>
                </a:solidFill>
                <a:latin typeface="Work Sans"/>
                <a:ea typeface="Work Sans"/>
                <a:cs typeface="Work Sans"/>
                <a:sym typeface="Work Sans"/>
              </a:rPr>
              <a:t>Desarrollar un sistema de ecommerce integrado con un sistema de facturación electrónica de terceros para una empresa de autopartes, con el fin de optimizar el proceso de ventas, la gestión de inventarios y la emisión de facturas electrónicas.</a:t>
            </a:r>
            <a:endParaRPr sz="1600" i="0" u="none" strike="noStrike" cap="none">
              <a:solidFill>
                <a:schemeClr val="dk1"/>
              </a:solidFill>
              <a:latin typeface="Work Sans Light"/>
              <a:ea typeface="Work Sans Light"/>
              <a:cs typeface="Work Sans Light"/>
              <a:sym typeface="Work Sans Light"/>
            </a:endParaRPr>
          </a:p>
        </p:txBody>
      </p:sp>
      <p:pic>
        <p:nvPicPr>
          <p:cNvPr id="146" name="Google Shape;146;p7"/>
          <p:cNvPicPr preferRelativeResize="0"/>
          <p:nvPr/>
        </p:nvPicPr>
        <p:blipFill rotWithShape="1">
          <a:blip r:embed="rId3">
            <a:alphaModFix/>
          </a:blip>
          <a:srcRect l="22915" r="18656"/>
          <a:stretch/>
        </p:blipFill>
        <p:spPr>
          <a:xfrm>
            <a:off x="6061975" y="-68150"/>
            <a:ext cx="6130027" cy="6994301"/>
          </a:xfrm>
          <a:prstGeom prst="rect">
            <a:avLst/>
          </a:prstGeom>
          <a:noFill/>
          <a:ln>
            <a:noFill/>
          </a:ln>
        </p:spPr>
      </p:pic>
      <p:sp>
        <p:nvSpPr>
          <p:cNvPr id="147" name="Google Shape;147;p7"/>
          <p:cNvSpPr/>
          <p:nvPr/>
        </p:nvSpPr>
        <p:spPr>
          <a:xfrm>
            <a:off x="470346" y="2856330"/>
            <a:ext cx="4166100" cy="3471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7"/>
          <p:cNvSpPr txBox="1"/>
          <p:nvPr/>
        </p:nvSpPr>
        <p:spPr>
          <a:xfrm>
            <a:off x="559455" y="2598403"/>
            <a:ext cx="40770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b="0" i="0" u="none" strike="noStrike" cap="none">
                <a:solidFill>
                  <a:srgbClr val="38AA00"/>
                </a:solidFill>
                <a:latin typeface="Work Sans Light"/>
                <a:ea typeface="Work Sans Light"/>
                <a:cs typeface="Work Sans Light"/>
                <a:sym typeface="Work Sans Light"/>
              </a:rPr>
              <a:t>Objetivo Específicos</a:t>
            </a:r>
            <a:endParaRPr sz="1400" b="0" i="0" u="none" strike="noStrike" cap="none">
              <a:solidFill>
                <a:srgbClr val="000000"/>
              </a:solidFill>
              <a:latin typeface="Arial"/>
              <a:ea typeface="Arial"/>
              <a:cs typeface="Arial"/>
              <a:sym typeface="Arial"/>
            </a:endParaRPr>
          </a:p>
        </p:txBody>
      </p:sp>
      <p:sp>
        <p:nvSpPr>
          <p:cNvPr id="149" name="Google Shape;149;p7"/>
          <p:cNvSpPr txBox="1"/>
          <p:nvPr/>
        </p:nvSpPr>
        <p:spPr>
          <a:xfrm>
            <a:off x="251675" y="3531025"/>
            <a:ext cx="5652000" cy="1754700"/>
          </a:xfrm>
          <a:prstGeom prst="rect">
            <a:avLst/>
          </a:prstGeom>
          <a:noFill/>
          <a:ln>
            <a:noFill/>
          </a:ln>
        </p:spPr>
        <p:txBody>
          <a:bodyPr spcFirstLastPara="1" wrap="square" lIns="91425" tIns="45700" rIns="91425" bIns="45700" anchor="t" anchorCtr="0">
            <a:spAutoFit/>
          </a:bodyPr>
          <a:lstStyle/>
          <a:p>
            <a:pPr marL="457200" lvl="0" indent="0" algn="l" rtl="0">
              <a:lnSpc>
                <a:spcPct val="115000"/>
              </a:lnSpc>
              <a:spcBef>
                <a:spcPts val="0"/>
              </a:spcBef>
              <a:spcAft>
                <a:spcPts val="0"/>
              </a:spcAft>
              <a:buNone/>
            </a:pPr>
            <a:r>
              <a:rPr lang="es-MX" sz="1600">
                <a:solidFill>
                  <a:schemeClr val="dk1"/>
                </a:solidFill>
                <a:latin typeface="Work Sans"/>
                <a:ea typeface="Work Sans"/>
                <a:cs typeface="Work Sans"/>
                <a:sym typeface="Work Sans"/>
              </a:rPr>
              <a:t>1. implementar un módulo de gestión de usuarios</a:t>
            </a:r>
            <a:endParaRPr sz="1600">
              <a:solidFill>
                <a:schemeClr val="dk1"/>
              </a:solidFill>
              <a:latin typeface="Work Sans"/>
              <a:ea typeface="Work Sans"/>
              <a:cs typeface="Work Sans"/>
              <a:sym typeface="Work Sans"/>
            </a:endParaRPr>
          </a:p>
          <a:p>
            <a:pPr marL="457200" lvl="0" indent="0" algn="l" rtl="0">
              <a:lnSpc>
                <a:spcPct val="115000"/>
              </a:lnSpc>
              <a:spcBef>
                <a:spcPts val="0"/>
              </a:spcBef>
              <a:spcAft>
                <a:spcPts val="0"/>
              </a:spcAft>
              <a:buNone/>
            </a:pPr>
            <a:r>
              <a:rPr lang="es-MX" sz="1600">
                <a:solidFill>
                  <a:schemeClr val="dk1"/>
                </a:solidFill>
                <a:latin typeface="Work Sans"/>
                <a:ea typeface="Work Sans"/>
                <a:cs typeface="Work Sans"/>
                <a:sym typeface="Work Sans"/>
              </a:rPr>
              <a:t>2. implementar un módulo de diferentes reportes en el ecommerce</a:t>
            </a:r>
            <a:endParaRPr sz="1600">
              <a:solidFill>
                <a:schemeClr val="dk1"/>
              </a:solidFill>
              <a:latin typeface="Work Sans"/>
              <a:ea typeface="Work Sans"/>
              <a:cs typeface="Work Sans"/>
              <a:sym typeface="Work Sans"/>
            </a:endParaRPr>
          </a:p>
          <a:p>
            <a:pPr marL="457200" lvl="0" indent="0" algn="l" rtl="0">
              <a:lnSpc>
                <a:spcPct val="115000"/>
              </a:lnSpc>
              <a:spcBef>
                <a:spcPts val="0"/>
              </a:spcBef>
              <a:spcAft>
                <a:spcPts val="0"/>
              </a:spcAft>
              <a:buNone/>
            </a:pPr>
            <a:r>
              <a:rPr lang="es-MX" sz="1600">
                <a:solidFill>
                  <a:schemeClr val="dk1"/>
                </a:solidFill>
                <a:latin typeface="Work Sans"/>
                <a:ea typeface="Work Sans"/>
                <a:cs typeface="Work Sans"/>
                <a:sym typeface="Work Sans"/>
              </a:rPr>
              <a:t>3. Crear un módulo de gestión de inventarios</a:t>
            </a:r>
            <a:endParaRPr sz="1600">
              <a:solidFill>
                <a:schemeClr val="dk1"/>
              </a:solidFill>
              <a:latin typeface="Work Sans"/>
              <a:ea typeface="Work Sans"/>
              <a:cs typeface="Work Sans"/>
              <a:sym typeface="Work Sans"/>
            </a:endParaRPr>
          </a:p>
          <a:p>
            <a:pPr marL="457200" lvl="0" indent="0" algn="l" rtl="0">
              <a:lnSpc>
                <a:spcPct val="115000"/>
              </a:lnSpc>
              <a:spcBef>
                <a:spcPts val="0"/>
              </a:spcBef>
              <a:spcAft>
                <a:spcPts val="0"/>
              </a:spcAft>
              <a:buNone/>
            </a:pPr>
            <a:r>
              <a:rPr lang="es-MX" sz="1600">
                <a:solidFill>
                  <a:schemeClr val="dk1"/>
                </a:solidFill>
                <a:latin typeface="Work Sans"/>
                <a:ea typeface="Work Sans"/>
                <a:cs typeface="Work Sans"/>
                <a:sym typeface="Work Sans"/>
              </a:rPr>
              <a:t>4. Implementar un módulo de ventas</a:t>
            </a:r>
            <a:endParaRPr sz="1600">
              <a:solidFill>
                <a:schemeClr val="dk1"/>
              </a:solidFill>
              <a:latin typeface="Work Sans"/>
              <a:ea typeface="Work Sans"/>
              <a:cs typeface="Work Sans"/>
              <a:sym typeface="Work Sans"/>
            </a:endParaRPr>
          </a:p>
          <a:p>
            <a:pPr marL="457200" lvl="0" indent="0" algn="l" rtl="0">
              <a:lnSpc>
                <a:spcPct val="115000"/>
              </a:lnSpc>
              <a:spcBef>
                <a:spcPts val="0"/>
              </a:spcBef>
              <a:spcAft>
                <a:spcPts val="0"/>
              </a:spcAft>
              <a:buNone/>
            </a:pPr>
            <a:r>
              <a:rPr lang="es-MX" sz="1600">
                <a:solidFill>
                  <a:schemeClr val="dk1"/>
                </a:solidFill>
                <a:latin typeface="Work Sans"/>
                <a:ea typeface="Work Sans"/>
                <a:cs typeface="Work Sans"/>
                <a:sym typeface="Work Sans"/>
              </a:rPr>
              <a:t>5. Implementar un módulo de rastreo de envios </a:t>
            </a:r>
            <a:endParaRPr sz="1600">
              <a:solidFill>
                <a:schemeClr val="dk1"/>
              </a:solidFill>
              <a:latin typeface="Work Sans"/>
              <a:ea typeface="Work Sans"/>
              <a:cs typeface="Work Sans"/>
              <a:sym typeface="Work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55" name="Google Shape;155;p8"/>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lt1"/>
                </a:solidFill>
                <a:latin typeface="Work Sans Light"/>
                <a:ea typeface="Work Sans Light"/>
                <a:cs typeface="Work Sans Light"/>
                <a:sym typeface="Work Sans Light"/>
              </a:rPr>
              <a:t>Logo Sistema</a:t>
            </a:r>
            <a:endParaRPr sz="1600" b="1" i="0" u="none" strike="noStrike" cap="none">
              <a:solidFill>
                <a:schemeClr val="lt1"/>
              </a:solidFill>
              <a:latin typeface="Work Sans Light"/>
              <a:ea typeface="Work Sans Light"/>
              <a:cs typeface="Work Sans Light"/>
              <a:sym typeface="Work Sans Light"/>
            </a:endParaRPr>
          </a:p>
        </p:txBody>
      </p:sp>
      <p:sp>
        <p:nvSpPr>
          <p:cNvPr id="156" name="Google Shape;156;p8"/>
          <p:cNvSpPr txBox="1"/>
          <p:nvPr/>
        </p:nvSpPr>
        <p:spPr>
          <a:xfrm>
            <a:off x="372300" y="2065528"/>
            <a:ext cx="11447400" cy="35403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dk1"/>
              </a:buClr>
              <a:buSzPts val="1600"/>
              <a:buFont typeface="Arial"/>
              <a:buChar char="•"/>
            </a:pPr>
            <a:r>
              <a:rPr lang="es-MX" sz="1600">
                <a:solidFill>
                  <a:schemeClr val="dk1"/>
                </a:solidFill>
                <a:latin typeface="Work Sans Light"/>
                <a:ea typeface="Work Sans Light"/>
                <a:cs typeface="Work Sans Light"/>
                <a:sym typeface="Work Sans Light"/>
              </a:rPr>
              <a:t>Solución: Implementar un sistema de ecommerce con integración de facturación electrónica que permita a los clientes de la empresa de autopartes consultar el inventario y realizar compras de forma rápida y sencilla, generando automáticamente facturas conforme a las regulaciones fiscales.</a:t>
            </a:r>
            <a:endParaRPr sz="160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a:solidFill>
                  <a:schemeClr val="dk1"/>
                </a:solidFill>
                <a:latin typeface="Work Sans Light"/>
                <a:ea typeface="Work Sans Light"/>
                <a:cs typeface="Work Sans Light"/>
                <a:sym typeface="Work Sans Light"/>
              </a:rPr>
              <a:t>Importancia: Esta solución reducirá errores de facturación, optimizará el proceso de ventas y mejorará la experiencia del cliente al facilitar compras en línea con documentos fiscales precisos y automáticos.</a:t>
            </a:r>
            <a:endParaRPr sz="160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a:solidFill>
                  <a:schemeClr val="dk1"/>
                </a:solidFill>
                <a:latin typeface="Work Sans Light"/>
                <a:ea typeface="Work Sans Light"/>
                <a:cs typeface="Work Sans Light"/>
                <a:sym typeface="Work Sans Light"/>
              </a:rPr>
              <a:t>Aporte: Al adoptar esta solución, la empresa se moderniza y fortalece su competitividad en el mercado de autopartes, brindando a los clientes una alternativa digital eficiente y segura.</a:t>
            </a:r>
            <a:endParaRPr sz="1600">
              <a:solidFill>
                <a:schemeClr val="dk1"/>
              </a:solidFill>
              <a:latin typeface="Work Sans Light"/>
              <a:ea typeface="Work Sans Light"/>
              <a:cs typeface="Work Sans Light"/>
              <a:sym typeface="Work Sans Light"/>
            </a:endParaRPr>
          </a:p>
          <a:p>
            <a:pPr marL="285750" marR="0" lvl="0" indent="-184150" algn="l" rtl="0">
              <a:lnSpc>
                <a:spcPct val="100000"/>
              </a:lnSpc>
              <a:spcBef>
                <a:spcPts val="0"/>
              </a:spcBef>
              <a:spcAft>
                <a:spcPts val="0"/>
              </a:spcAft>
              <a:buClr>
                <a:schemeClr val="dk1"/>
              </a:buClr>
              <a:buSzPts val="1600"/>
              <a:buFont typeface="Arial"/>
              <a:buNone/>
            </a:pPr>
            <a:endParaRPr sz="1600" b="1" i="0" u="none" strike="noStrike" cap="none">
              <a:solidFill>
                <a:schemeClr val="dk1"/>
              </a:solidFill>
              <a:latin typeface="Work Sans Light"/>
              <a:ea typeface="Work Sans Light"/>
              <a:cs typeface="Work Sans Light"/>
              <a:sym typeface="Work Sans Light"/>
            </a:endParaRPr>
          </a:p>
        </p:txBody>
      </p:sp>
      <p:pic>
        <p:nvPicPr>
          <p:cNvPr id="157" name="Google Shape;157;p8"/>
          <p:cNvPicPr preferRelativeResize="0"/>
          <p:nvPr/>
        </p:nvPicPr>
        <p:blipFill>
          <a:blip r:embed="rId3">
            <a:alphaModFix/>
          </a:blip>
          <a:stretch>
            <a:fillRect/>
          </a:stretch>
        </p:blipFill>
        <p:spPr>
          <a:xfrm>
            <a:off x="9775119" y="240150"/>
            <a:ext cx="1080000" cy="108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63" name="Google Shape;163;p10"/>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lt1"/>
                </a:solidFill>
                <a:latin typeface="Work Sans Light"/>
                <a:ea typeface="Work Sans Light"/>
                <a:cs typeface="Work Sans Light"/>
                <a:sym typeface="Work Sans Light"/>
              </a:rPr>
              <a:t>Logo Sistema</a:t>
            </a:r>
            <a:endParaRPr sz="1600" b="1" i="0" u="none" strike="noStrike" cap="none">
              <a:solidFill>
                <a:schemeClr val="lt1"/>
              </a:solidFill>
              <a:latin typeface="Work Sans Light"/>
              <a:ea typeface="Work Sans Light"/>
              <a:cs typeface="Work Sans Light"/>
              <a:sym typeface="Work Sans Light"/>
            </a:endParaRPr>
          </a:p>
        </p:txBody>
      </p:sp>
      <p:sp>
        <p:nvSpPr>
          <p:cNvPr id="164" name="Google Shape;164;p10"/>
          <p:cNvSpPr txBox="1"/>
          <p:nvPr/>
        </p:nvSpPr>
        <p:spPr>
          <a:xfrm>
            <a:off x="372303" y="2290046"/>
            <a:ext cx="11447400" cy="2524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Work Sans Light"/>
                <a:ea typeface="Work Sans Light"/>
                <a:cs typeface="Work Sans Light"/>
                <a:sym typeface="Work Sans Light"/>
              </a:rPr>
              <a:t>Párrafo o separación por punto describiendo (máximo 6 líneas por párrafo):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Qué hace el Sistema: </a:t>
            </a:r>
            <a:r>
              <a:rPr lang="es-MX" sz="1600">
                <a:solidFill>
                  <a:schemeClr val="dk1"/>
                </a:solidFill>
                <a:latin typeface="Work Sans Light"/>
                <a:ea typeface="Work Sans Light"/>
                <a:cs typeface="Work Sans Light"/>
                <a:sym typeface="Work Sans Light"/>
              </a:rPr>
              <a:t>Facturación electrónica, compra, devolución, gestión de usuarios, gestión de inventario, gestión de ventas, rastreo de envíos de la compañía de envíos asignada</a:t>
            </a:r>
            <a:endParaRPr sz="160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None/>
            </a:pPr>
            <a:endParaRPr sz="1600">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Qué NO hace el Sistema: </a:t>
            </a:r>
            <a:r>
              <a:rPr lang="es-MX" sz="1600">
                <a:solidFill>
                  <a:schemeClr val="dk1"/>
                </a:solidFill>
                <a:latin typeface="Work Sans Light"/>
                <a:ea typeface="Work Sans Light"/>
                <a:cs typeface="Work Sans Light"/>
                <a:sym typeface="Work Sans Light"/>
              </a:rPr>
              <a:t>Realizar el envíos de los productos</a:t>
            </a:r>
            <a:endParaRPr sz="1400" b="0" i="0" u="none" strike="noStrike" cap="none">
              <a:solidFill>
                <a:srgbClr val="000000"/>
              </a:solidFill>
              <a:latin typeface="Arial"/>
              <a:ea typeface="Arial"/>
              <a:cs typeface="Arial"/>
              <a:sym typeface="Arial"/>
            </a:endParaRPr>
          </a:p>
          <a:p>
            <a:pPr marL="285750" marR="0" lvl="0" indent="-184150" algn="l" rtl="0">
              <a:lnSpc>
                <a:spcPct val="100000"/>
              </a:lnSpc>
              <a:spcBef>
                <a:spcPts val="0"/>
              </a:spcBef>
              <a:spcAft>
                <a:spcPts val="0"/>
              </a:spcAft>
              <a:buClr>
                <a:schemeClr val="dk1"/>
              </a:buClr>
              <a:buSzPts val="1600"/>
              <a:buFont typeface="Arial"/>
              <a:buNone/>
            </a:pPr>
            <a:endParaRPr sz="1600" b="0" i="0" u="none" strike="noStrike" cap="none">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Tecnologías: Descripción de tecnologías del proyecto (Arquitectura de software, patrones de diseño, Back-End, </a:t>
            </a:r>
            <a:r>
              <a:rPr lang="es-MX" sz="1600">
                <a:solidFill>
                  <a:schemeClr val="dk1"/>
                </a:solidFill>
                <a:latin typeface="Work Sans Light"/>
                <a:ea typeface="Work Sans Light"/>
                <a:cs typeface="Work Sans Light"/>
                <a:sym typeface="Work Sans Light"/>
              </a:rPr>
              <a:t>Front</a:t>
            </a:r>
            <a:r>
              <a:rPr lang="es-MX" sz="1600" b="0" i="0" u="none" strike="noStrike" cap="none">
                <a:solidFill>
                  <a:schemeClr val="dk1"/>
                </a:solidFill>
                <a:latin typeface="Work Sans Light"/>
                <a:ea typeface="Work Sans Light"/>
                <a:cs typeface="Work Sans Light"/>
                <a:sym typeface="Work Sans Light"/>
              </a:rPr>
              <a:t>-End, librerías, frameworks, entre otros)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165" name="Google Shape;165;p10"/>
          <p:cNvPicPr preferRelativeResize="0"/>
          <p:nvPr/>
        </p:nvPicPr>
        <p:blipFill>
          <a:blip r:embed="rId3">
            <a:alphaModFix/>
          </a:blip>
          <a:stretch>
            <a:fillRect/>
          </a:stretch>
        </p:blipFill>
        <p:spPr>
          <a:xfrm>
            <a:off x="9775119" y="240150"/>
            <a:ext cx="1080000" cy="108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172" name="Google Shape;172;p14"/>
          <p:cNvSpPr txBox="1"/>
          <p:nvPr/>
        </p:nvSpPr>
        <p:spPr>
          <a:xfrm>
            <a:off x="8694348" y="508463"/>
            <a:ext cx="1080000" cy="540000"/>
          </a:xfrm>
          <a:prstGeom prst="rect">
            <a:avLst/>
          </a:prstGeom>
          <a:noFill/>
          <a:ln w="952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lt1"/>
                </a:solidFill>
                <a:latin typeface="Work Sans Light"/>
                <a:ea typeface="Work Sans Light"/>
                <a:cs typeface="Work Sans Light"/>
                <a:sym typeface="Work Sans Light"/>
              </a:rPr>
              <a:t>Logo Sistema</a:t>
            </a:r>
            <a:endParaRPr sz="1600" b="1" i="0" u="none" strike="noStrike" cap="none">
              <a:solidFill>
                <a:schemeClr val="lt1"/>
              </a:solidFill>
              <a:latin typeface="Work Sans Light"/>
              <a:ea typeface="Work Sans Light"/>
              <a:cs typeface="Work Sans Light"/>
              <a:sym typeface="Work Sans Light"/>
            </a:endParaRPr>
          </a:p>
        </p:txBody>
      </p:sp>
      <p:sp>
        <p:nvSpPr>
          <p:cNvPr id="173" name="Google Shape;173;p14"/>
          <p:cNvSpPr txBox="1"/>
          <p:nvPr/>
        </p:nvSpPr>
        <p:spPr>
          <a:xfrm>
            <a:off x="1366063" y="1881018"/>
            <a:ext cx="3854368" cy="2031325"/>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Plan de Proyecto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Levantamiento de Información</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de Procesos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IEEE-830 o Historias de Usuario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Casos de Uso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Casos de Uso Extendido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de Clases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Prototipo No Funcional</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Patrón de Diseño</a:t>
            </a:r>
            <a:endParaRPr sz="1400" b="0" i="0" u="none" strike="noStrike" cap="none">
              <a:solidFill>
                <a:schemeClr val="dk1"/>
              </a:solidFill>
              <a:latin typeface="Work Sans Light"/>
              <a:ea typeface="Work Sans Light"/>
              <a:cs typeface="Work Sans Light"/>
              <a:sym typeface="Work Sans Light"/>
            </a:endParaRPr>
          </a:p>
        </p:txBody>
      </p:sp>
      <p:grpSp>
        <p:nvGrpSpPr>
          <p:cNvPr id="174" name="Google Shape;174;p14"/>
          <p:cNvGrpSpPr/>
          <p:nvPr/>
        </p:nvGrpSpPr>
        <p:grpSpPr>
          <a:xfrm>
            <a:off x="1111717" y="1494678"/>
            <a:ext cx="3239167" cy="347863"/>
            <a:chOff x="668953" y="1494678"/>
            <a:chExt cx="3239167" cy="347863"/>
          </a:xfrm>
        </p:grpSpPr>
        <p:sp>
          <p:nvSpPr>
            <p:cNvPr id="175" name="Google Shape;175;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6" name="Google Shape;176;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Primer Trimestre</a:t>
              </a:r>
              <a:endParaRPr sz="1400" b="0" i="0" u="none" strike="noStrike" cap="none">
                <a:solidFill>
                  <a:srgbClr val="000000"/>
                </a:solidFill>
                <a:latin typeface="Arial"/>
                <a:ea typeface="Arial"/>
                <a:cs typeface="Arial"/>
                <a:sym typeface="Arial"/>
              </a:endParaRPr>
            </a:p>
          </p:txBody>
        </p:sp>
      </p:grpSp>
      <p:sp>
        <p:nvSpPr>
          <p:cNvPr id="177" name="Google Shape;177;p14"/>
          <p:cNvSpPr txBox="1"/>
          <p:nvPr/>
        </p:nvSpPr>
        <p:spPr>
          <a:xfrm>
            <a:off x="1366063" y="4602498"/>
            <a:ext cx="3854368" cy="2031325"/>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Modelo Entidad Relación</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Modelo Relacional</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Diccionario de Datos</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Script de la BBDD</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Sentencias DDL</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Consultas DML</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Automatización de la BBDD</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Sistema de Información Web – Servidor Local</a:t>
            </a:r>
            <a:endParaRPr sz="1400" b="0" i="0" u="none" strike="noStrike" cap="none">
              <a:solidFill>
                <a:schemeClr val="dk1"/>
              </a:solidFill>
              <a:latin typeface="Work Sans Light"/>
              <a:ea typeface="Work Sans Light"/>
              <a:cs typeface="Work Sans Light"/>
              <a:sym typeface="Work Sans Light"/>
            </a:endParaRPr>
          </a:p>
        </p:txBody>
      </p:sp>
      <p:grpSp>
        <p:nvGrpSpPr>
          <p:cNvPr id="178" name="Google Shape;178;p14"/>
          <p:cNvGrpSpPr/>
          <p:nvPr/>
        </p:nvGrpSpPr>
        <p:grpSpPr>
          <a:xfrm>
            <a:off x="1060822" y="4230357"/>
            <a:ext cx="3239167" cy="347863"/>
            <a:chOff x="668953" y="1494678"/>
            <a:chExt cx="3239167" cy="347863"/>
          </a:xfrm>
        </p:grpSpPr>
        <p:sp>
          <p:nvSpPr>
            <p:cNvPr id="179" name="Google Shape;179;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Segundo Trimestre</a:t>
              </a:r>
              <a:endParaRPr sz="1400" b="0" i="0" u="none" strike="noStrike" cap="none">
                <a:solidFill>
                  <a:srgbClr val="000000"/>
                </a:solidFill>
                <a:latin typeface="Arial"/>
                <a:ea typeface="Arial"/>
                <a:cs typeface="Arial"/>
                <a:sym typeface="Arial"/>
              </a:endParaRPr>
            </a:p>
          </p:txBody>
        </p:sp>
      </p:grpSp>
      <p:grpSp>
        <p:nvGrpSpPr>
          <p:cNvPr id="181" name="Google Shape;181;p14"/>
          <p:cNvGrpSpPr/>
          <p:nvPr/>
        </p:nvGrpSpPr>
        <p:grpSpPr>
          <a:xfrm>
            <a:off x="4902545" y="2675450"/>
            <a:ext cx="3239167" cy="347863"/>
            <a:chOff x="668953" y="1494678"/>
            <a:chExt cx="3239167" cy="347863"/>
          </a:xfrm>
        </p:grpSpPr>
        <p:sp>
          <p:nvSpPr>
            <p:cNvPr id="182" name="Google Shape;182;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3" name="Google Shape;183;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Tercer Trimestre</a:t>
              </a:r>
              <a:endParaRPr sz="1400" b="0" i="0" u="none" strike="noStrike" cap="none">
                <a:solidFill>
                  <a:srgbClr val="000000"/>
                </a:solidFill>
                <a:latin typeface="Arial"/>
                <a:ea typeface="Arial"/>
                <a:cs typeface="Arial"/>
                <a:sym typeface="Arial"/>
              </a:endParaRPr>
            </a:p>
          </p:txBody>
        </p:sp>
      </p:grpSp>
      <p:sp>
        <p:nvSpPr>
          <p:cNvPr id="184" name="Google Shape;184;p14"/>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Planeación de Pruebas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Ejecución de Pruebas</a:t>
            </a:r>
            <a:endParaRPr sz="1400" b="0" i="0" u="none" strike="noStrike" cap="none">
              <a:solidFill>
                <a:schemeClr val="dk1"/>
              </a:solidFill>
              <a:latin typeface="Work Sans Light"/>
              <a:ea typeface="Work Sans Light"/>
              <a:cs typeface="Work Sans Light"/>
              <a:sym typeface="Work Sans Light"/>
            </a:endParaRPr>
          </a:p>
        </p:txBody>
      </p:sp>
      <p:grpSp>
        <p:nvGrpSpPr>
          <p:cNvPr id="185" name="Google Shape;185;p14"/>
          <p:cNvGrpSpPr/>
          <p:nvPr/>
        </p:nvGrpSpPr>
        <p:grpSpPr>
          <a:xfrm>
            <a:off x="4909555" y="4722219"/>
            <a:ext cx="3239167" cy="347863"/>
            <a:chOff x="668953" y="1494678"/>
            <a:chExt cx="3239167" cy="347863"/>
          </a:xfrm>
        </p:grpSpPr>
        <p:sp>
          <p:nvSpPr>
            <p:cNvPr id="186" name="Google Shape;186;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7" name="Google Shape;187;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Cuarto Trimestre</a:t>
              </a:r>
              <a:endParaRPr sz="1400" b="0" i="0" u="none" strike="noStrike" cap="none">
                <a:solidFill>
                  <a:srgbClr val="000000"/>
                </a:solidFill>
                <a:latin typeface="Arial"/>
                <a:ea typeface="Arial"/>
                <a:cs typeface="Arial"/>
                <a:sym typeface="Arial"/>
              </a:endParaRPr>
            </a:p>
          </p:txBody>
        </p:sp>
      </p:grpSp>
      <p:sp>
        <p:nvSpPr>
          <p:cNvPr id="188" name="Google Shape;188;p14"/>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Manual de Instalación </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Configuración del Servidor de Aplicaciones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Configuración del Servidor de BBDD</a:t>
            </a:r>
            <a:endParaRPr sz="1400" b="0" i="0" u="none" strike="noStrike" cap="none">
              <a:solidFill>
                <a:schemeClr val="dk1"/>
              </a:solidFill>
              <a:latin typeface="Work Sans Light"/>
              <a:ea typeface="Work Sans Light"/>
              <a:cs typeface="Work Sans Light"/>
              <a:sym typeface="Work Sans Light"/>
            </a:endParaRPr>
          </a:p>
        </p:txBody>
      </p:sp>
      <p:grpSp>
        <p:nvGrpSpPr>
          <p:cNvPr id="189" name="Google Shape;189;p14"/>
          <p:cNvGrpSpPr/>
          <p:nvPr/>
        </p:nvGrpSpPr>
        <p:grpSpPr>
          <a:xfrm>
            <a:off x="8350341" y="3568215"/>
            <a:ext cx="3239167" cy="347863"/>
            <a:chOff x="668953" y="1494678"/>
            <a:chExt cx="3239167" cy="347863"/>
          </a:xfrm>
        </p:grpSpPr>
        <p:sp>
          <p:nvSpPr>
            <p:cNvPr id="190" name="Google Shape;190;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1" name="Google Shape;191;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Quinto Trimestre</a:t>
              </a:r>
              <a:endParaRPr sz="1400" b="0" i="0" u="none" strike="noStrike" cap="none">
                <a:solidFill>
                  <a:srgbClr val="000000"/>
                </a:solidFill>
                <a:latin typeface="Arial"/>
                <a:ea typeface="Arial"/>
                <a:cs typeface="Arial"/>
                <a:sym typeface="Arial"/>
              </a:endParaRPr>
            </a:p>
          </p:txBody>
        </p:sp>
      </p:grpSp>
      <p:sp>
        <p:nvSpPr>
          <p:cNvPr id="192" name="Google Shape;192;p14"/>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Manual de Usuario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Sistema de Información Web – Servidor Externo</a:t>
            </a:r>
            <a:endParaRPr sz="1400" b="0" i="0" u="none" strike="noStrike" cap="none">
              <a:solidFill>
                <a:schemeClr val="dk1"/>
              </a:solidFill>
              <a:latin typeface="Work Sans Light"/>
              <a:ea typeface="Work Sans Light"/>
              <a:cs typeface="Work Sans Light"/>
              <a:sym typeface="Work Sans Light"/>
            </a:endParaRPr>
          </a:p>
        </p:txBody>
      </p:sp>
      <p:pic>
        <p:nvPicPr>
          <p:cNvPr id="193" name="Google Shape;193;p14"/>
          <p:cNvPicPr preferRelativeResize="0"/>
          <p:nvPr/>
        </p:nvPicPr>
        <p:blipFill>
          <a:blip r:embed="rId3">
            <a:alphaModFix/>
          </a:blip>
          <a:stretch>
            <a:fillRect/>
          </a:stretch>
        </p:blipFill>
        <p:spPr>
          <a:xfrm>
            <a:off x="9775119" y="240150"/>
            <a:ext cx="1080000" cy="1080000"/>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602</Words>
  <Application>Microsoft Office PowerPoint</Application>
  <PresentationFormat>Panorámica</PresentationFormat>
  <Paragraphs>91</Paragraphs>
  <Slides>10</Slides>
  <Notes>10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Calibri</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Jorge Enrique Pedraza Sanchez</dc:creator>
  <cp:lastModifiedBy>Juan Esteban Escobar Castro</cp:lastModifiedBy>
  <cp:revision>1</cp:revision>
  <dcterms:created xsi:type="dcterms:W3CDTF">2020-10-01T23:51:28Z</dcterms:created>
  <dcterms:modified xsi:type="dcterms:W3CDTF">2024-11-29T14:30:11Z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